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6" r:id="rId3"/>
  </p:sldIdLst>
  <p:sldSz cx="19010313" cy="10693400"/>
  <p:notesSz cx="7556500" cy="106934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26" autoAdjust="0"/>
  </p:normalViewPr>
  <p:slideViewPr>
    <p:cSldViewPr>
      <p:cViewPr>
        <p:scale>
          <a:sx n="50" d="100"/>
          <a:sy n="50" d="100"/>
        </p:scale>
        <p:origin x="318" y="144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970" y="3314954"/>
            <a:ext cx="161723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943" y="5988304"/>
            <a:ext cx="13318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315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8538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315" y="427736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315" y="2459482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8938" y="9944862"/>
            <a:ext cx="60884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1314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98929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5790" t="9687" r="5790" b="54642"/>
          <a:stretch/>
        </p:blipFill>
        <p:spPr>
          <a:xfrm>
            <a:off x="3561556" y="698500"/>
            <a:ext cx="14325600" cy="96774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04156" y="698500"/>
            <a:ext cx="1905000" cy="47089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r>
              <a:rPr lang="es-ES" sz="3200" b="1" dirty="0" smtClean="0">
                <a:latin typeface="+mn-lt"/>
              </a:rPr>
              <a:t>Fallas Ocasionadas por Terceros</a:t>
            </a: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504156" y="5568950"/>
            <a:ext cx="1905000" cy="46474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r>
              <a:rPr lang="es-ES" sz="3200" b="1" dirty="0" smtClean="0">
                <a:latin typeface="+mn-lt"/>
              </a:rPr>
              <a:t>Fallas Ocasionadas por Eventos Naturales</a:t>
            </a: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624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6100" t="44366" r="5715" b="5677"/>
          <a:stretch/>
        </p:blipFill>
        <p:spPr>
          <a:xfrm>
            <a:off x="3561556" y="774700"/>
            <a:ext cx="14478000" cy="932563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04156" y="774700"/>
            <a:ext cx="1905000" cy="93256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endParaRPr lang="es-ES" sz="3200" b="1" dirty="0">
              <a:latin typeface="+mn-lt"/>
            </a:endParaRPr>
          </a:p>
          <a:p>
            <a:pPr algn="ctr"/>
            <a:endParaRPr lang="es-ES" sz="3200" b="1" dirty="0" smtClean="0">
              <a:latin typeface="+mn-lt"/>
            </a:endParaRPr>
          </a:p>
          <a:p>
            <a:pPr algn="ctr"/>
            <a:r>
              <a:rPr lang="es-ES" sz="3200" b="1" dirty="0" smtClean="0">
                <a:latin typeface="+mn-lt"/>
              </a:rPr>
              <a:t>Fallas Ocasionadas por Causas Propias</a:t>
            </a: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  <a:p>
            <a:pPr algn="ctr"/>
            <a:endParaRPr lang="es-ES" sz="3600" b="1" dirty="0" smtClean="0">
              <a:latin typeface="+mn-lt"/>
            </a:endParaRPr>
          </a:p>
          <a:p>
            <a:pPr algn="ctr"/>
            <a:endParaRPr lang="es-ES" sz="3600" b="1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14</Words>
  <Application>Microsoft Office PowerPoint</Application>
  <PresentationFormat>Personalizado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Calibri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4</cp:revision>
  <dcterms:created xsi:type="dcterms:W3CDTF">2021-11-04T06:23:29Z</dcterms:created>
  <dcterms:modified xsi:type="dcterms:W3CDTF">2023-02-09T20:51:02Z</dcterms:modified>
</cp:coreProperties>
</file>